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jpeg" ContentType="image/jpeg"/>
  <Override PartName="/ppt/media/image11.png" ContentType="image/png"/>
  <Override PartName="/ppt/media/image4.jpeg" ContentType="image/jpeg"/>
  <Override PartName="/ppt/media/image3.png" ContentType="image/png"/>
  <Override PartName="/ppt/media/image2.png" ContentType="image/png"/>
  <Override PartName="/ppt/media/image22.png" ContentType="image/png"/>
  <Override PartName="/ppt/media/image7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media/image6.png" ContentType="image/png"/>
  <Override PartName="/ppt/media/image21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1520" cy="50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2240" cy="50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This presentation uses a free template provided by FPPT.com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www.free-power-point-templates.com</a:t>
            </a:r>
            <a:endParaRPr b="0" lang="es-GT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GT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GT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GT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GT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GT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hyperlink" Target="https://www.youtube.com/watch?v=AqJeIVR66Zw" TargetMode="External"/><Relationship Id="rId2" Type="http://schemas.openxmlformats.org/officeDocument/2006/relationships/hyperlink" Target="https://www.youtube.com/watch?v=VdHAi0ndfLM" TargetMode="External"/><Relationship Id="rId3" Type="http://schemas.openxmlformats.org/officeDocument/2006/relationships/hyperlink" Target="https://www.youtube.com/watch?v=3I_6dTaz9Hk" TargetMode="External"/><Relationship Id="rId4" Type="http://schemas.openxmlformats.org/officeDocument/2006/relationships/hyperlink" Target="https://www.youtube.com/watch?v=OjiDmf3CePw" TargetMode="External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184000" y="295200"/>
            <a:ext cx="395964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"/>
          <p:cNvSpPr/>
          <p:nvPr/>
        </p:nvSpPr>
        <p:spPr>
          <a:xfrm>
            <a:off x="3312000" y="2232000"/>
            <a:ext cx="5680440" cy="109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 Workshop Guatemala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s-GT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Feb 2020</a:t>
            </a: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s-GT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Learning(recompensas)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 recompensas son la forma de decirle al agente QUE queremos lograr  y no COMO lo</a:t>
            </a:r>
            <a:br/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queremos lograr.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Queremos que el agente descubra la forma óptima de lograrlo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Decirle como hacerlo puede inyectarle sesgo humano que puede no ser la mejor opción.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Incluso puede que se trate de un problema que no sabemos como resolver.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Buscamos que el agente descubra el comportamiento óptimo a partir de su experiencia , explorando el mundo: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 prueba y error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1"/>
          <a:stretch/>
        </p:blipFill>
        <p:spPr>
          <a:xfrm>
            <a:off x="2520000" y="2952000"/>
            <a:ext cx="3738600" cy="187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Learning(aplicaciones)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Método muy general.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Aplicable a cualquier tipo de problema que implique decisiones </a:t>
            </a:r>
            <a:br/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acciones óptimas basadas en un contexto o PERCEPCIÓN.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casos concretos: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Robots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Juegos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Transacciones financieras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Inventarios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Tratamientos médicos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Controles industriales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tretch/>
        </p:blipFill>
        <p:spPr>
          <a:xfrm>
            <a:off x="4608000" y="1502640"/>
            <a:ext cx="4327200" cy="346500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2"/>
          <a:stretch/>
        </p:blipFill>
        <p:spPr>
          <a:xfrm>
            <a:off x="648000" y="3384000"/>
            <a:ext cx="3311640" cy="163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Learning(Percepción)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toma de decisiones se realiza basada en lo que el agente PERCIBE del mundo o entorno.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agente necesita un sistema efectivo de percepción.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Debe permitirle entender su entorno.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Debe permitirle desechar la información no relevante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Debe permitirle enfocarse en lo relevante para sus decisiones.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muchos caso necesita abstracciones de la información recibida.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Usar representaciones adecuadas(posiblemente no observables) de los datos percibidos. 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1512000" y="2808000"/>
            <a:ext cx="5471640" cy="225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Learning(Percepción)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576000" y="1752840"/>
            <a:ext cx="7631640" cy="314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Learning(modelos y funciones)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muchos casos un agente de inteligencia artificial puede beneficiarse (y en otros incluso necesitar) de modelos y/o funciones.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Estos modelos y funciones pueden  ser útiles para estimar o predecir: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 siguientes observaciones o estado luego de realizar cierta acción.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Estimar la recompensa futura (predicción) en cierto estado o luego de cierta acción.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funciones pueden ser complejas e incluso tener composición (anidamiento) 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2216160" y="2592000"/>
            <a:ext cx="4551480" cy="23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Otra sub-rama/tipo de ML.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Tema muy conocido y popular en la actualidad.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Basado en el modelo de redes neuronales.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 resolver problemas distintos a RL.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778680" y="2736000"/>
            <a:ext cx="7428960" cy="19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Learning(Representation Learning)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También llamado “feature learning” busca descubrir las representaciones o características adecuadas de los datos en un problema de ML.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representaciones pueden estar ocultas o ser derivadas de otras existentes.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 resolver el problema con la mínima intervención humana aplicando transformaciones y preparación de los datos.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minimiza la necesidad de “conocimiento de dominio”.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tretch/>
        </p:blipFill>
        <p:spPr>
          <a:xfrm>
            <a:off x="2016000" y="2592000"/>
            <a:ext cx="4816800" cy="237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Learning(Representation Learning)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es una forma efectiva de lograr representation learning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" descr=""/>
          <p:cNvPicPr/>
          <p:nvPr/>
        </p:nvPicPr>
        <p:blipFill>
          <a:blip r:embed="rId1"/>
          <a:stretch/>
        </p:blipFill>
        <p:spPr>
          <a:xfrm>
            <a:off x="1224000" y="1944000"/>
            <a:ext cx="6479640" cy="311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Learning(Modelos y aproximación de funciones)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Matemáticamente deep learning nos permite crear modelos o funciones X→ Y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Tanto X como Y pueden ser elementos complejos multidimensionales.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ha demostrado que una red neuronal puede aproximar cualquier función continua por lo tanto decimos que las redes neuronales son: </a:t>
            </a: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aproximadores universales de funciones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funciones pueden ser complejas y tener alto grado de composición.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Pueden ser jerárquicas.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Basadas en representaciones no observables de los datos.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" descr=""/>
          <p:cNvPicPr/>
          <p:nvPr/>
        </p:nvPicPr>
        <p:blipFill>
          <a:blip r:embed="rId1"/>
          <a:stretch/>
        </p:blipFill>
        <p:spPr>
          <a:xfrm>
            <a:off x="2592000" y="2880000"/>
            <a:ext cx="3711600" cy="208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Learning(Percepción)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 a las 2 propiedades mencionadas, deep learning es en la actualidad la mejor forma que tienen las computadoras de percibir(y entender)  el mundo.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ejemplos 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Visión: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imágenes o vídeos e identificar los objetos presentes (o su ubicación y otra información relevante).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ondas sonoras e identificar las entidades presentes (personas, animales, etc)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personas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Traducir audio a texto.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dado cierto texto , identificar su contenido , emociones en el mismo , clasificarlo , predecir próximas palabras.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834840" y="3096000"/>
            <a:ext cx="7372800" cy="1656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 Workshop GT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Talleres Prácticos de 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 es la primera de una serie de sesiones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Relacionadas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 continuidad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Gratuitas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tema : </a:t>
            </a: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Eventualmente : </a:t>
            </a: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Metodología: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 sesión al mes.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 y ejercicios prácticos (Python)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Basado en curso “Reinforcement Learning” de University College London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Traducido al español.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detalles y ejemplos adicionales (por ejemplo avances recientes posteriores al curso)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Lecturas sugeridas en cada sesión: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Libro gratuito : “Reinforcement Learning : An Introduction” ,Sutton &amp; Barto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Papers y literatura científica.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Otros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Learning(Percepción)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 a las 2 propiedades mencionadas, deep learning es en la actualidad la mejor forma que tienen las computadoras de percibir(y entender)  el mundo.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ejemplos 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Visión: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imágenes o vídeos e identificar los objetos presentes (o su ubicación y otra información relevante).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ondas sonoras e identificar las entidades presentes (personas, animales, etc)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personas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Traducir audio a texto.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dado cierto texto , identificar su contenido , emociones en el mismo , clasificarlo , predecir próximas palabras.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1"/>
          <a:stretch/>
        </p:blipFill>
        <p:spPr>
          <a:xfrm>
            <a:off x="2952000" y="3096000"/>
            <a:ext cx="2922120" cy="181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Learning(Percepción)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 a las 2 propiedades mencionadas, deep learning es en la actualidad la mejor forma que tienen las computadoras de percibir(y entender)  el mundo.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ejemplos 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Visión: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imágenes o vídeos e identificar los objetos presentes (o su ubicación y otra información relevante).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Audio: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recibir ondas sonoras e identificar las entidades presentes (personas, animales, etc)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personas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676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Traducir audio a texto.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Texto: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dado cierto texto , identificar su contenido , emociones en el mismo , clasificarlo , predecir próximas palabras.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902520" y="3143880"/>
            <a:ext cx="7305120" cy="175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puede entonces proveer herramientas importantes a RL: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Representation Learning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Aproximación de funciones y modelos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Percepción.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3888000" y="2880000"/>
            <a:ext cx="1319760" cy="131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04000" y="1512000"/>
            <a:ext cx="8238600" cy="172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puede entonces proveer herramientas importantes a RL: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Representation Learning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Aproximación de funciones y modelos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Percepción.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72000" y="2592000"/>
            <a:ext cx="4124160" cy="18694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2"/>
          <a:stretch/>
        </p:blipFill>
        <p:spPr>
          <a:xfrm>
            <a:off x="4826520" y="2198160"/>
            <a:ext cx="3555720" cy="2409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 provee la parte de toma de decisiones y acciones.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Learning provee la parte de percepción del mundo, predicción y representaciones adecuadas de los datos.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 nos da herramientas para crear agentes que: </a:t>
            </a: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toman decisiones, y realizan acciones basado en percepciones complejas (y el entendimiento de estas percepciones)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acciones pueden cambiar su entorno, pero el agente puede nuevamente percibirlo y entenderlo.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tretch/>
        </p:blipFill>
        <p:spPr>
          <a:xfrm>
            <a:off x="2016000" y="2808000"/>
            <a:ext cx="4535640" cy="222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Combinar RL y DL es actualmente una de las mejores herramientas para lograr el objetivo: </a:t>
            </a: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RL es la herramienta detrás de muchos de los avances mas populares recientemente en AI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1080000" y="2016000"/>
            <a:ext cx="6191640" cy="305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experimentos personales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ver agentes de RL actuando en algunos de nuestros vídeos(próximamente en vivo en futuras sesiones)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1"/>
              </a:rPr>
              <a:t>https://www.youtube.com/watch?v=AqJeIVR66Zw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https://www.youtube.com/watch?v=VdHAi0ndfLM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https://www.youtube.com/watch?v=3I_6dTaz9Hk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https://www.youtube.com/watch?v=OjiDmf3CePw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https://github.com/llealgt/Reinforcement-Learning/tree/master/multi_agent/p3_collab-compet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Preguntas o comentarios?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gracias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CustomShape 3"/>
          <p:cNvSpPr/>
          <p:nvPr/>
        </p:nvSpPr>
        <p:spPr>
          <a:xfrm>
            <a:off x="504000" y="1512000"/>
            <a:ext cx="8238600" cy="10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1"/>
          <a:stretch/>
        </p:blipFill>
        <p:spPr>
          <a:xfrm>
            <a:off x="468720" y="1800000"/>
            <a:ext cx="1475280" cy="145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Comunidades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y Para la Comunidad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Organizado completamente por voluntarios , miembros de comunidades de GT y entusiastas.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Principalmente las comunidades y/o grupos: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Guatemala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Data Science Guatemala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Abierto a cualquiera que desee y pueda participar.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" descr=""/>
          <p:cNvPicPr/>
          <p:nvPr/>
        </p:nvPicPr>
        <p:blipFill>
          <a:blip r:embed="rId1"/>
          <a:stretch/>
        </p:blipFill>
        <p:spPr>
          <a:xfrm>
            <a:off x="2376000" y="2853000"/>
            <a:ext cx="4025880" cy="21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Organizadores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y Para la Comunidad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Speakers: Alvin Estrada, Luis Leal  y  cualquiera que desee aportar.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Organización  y colaboración: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Alvin Estrada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Luis Leal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Diego Porres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Fernando Perez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Jose Alarcon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Erick Diaz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Brayan Yaquian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Entre otros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Agradecimiento especial : 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David Silver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, autor de las diapositivas originales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Basado en su curso en University College London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Investigadores,científicos e ingenieros que nos han inspirado con su trabajo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5867640" y="3528000"/>
            <a:ext cx="3060360" cy="144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Por que RL?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que RL?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ha tenido mucha cobertura ni ha recibido mucha atención en GT como si otros enfoques ,por ejemplo bastante seguido hay charlas de "intro a deep learning".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Tiene mucho potencial y ha tenido grandes avances recientemente.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 RL(Combinado con Deep Learning) esta detrás de grandes logros recientes en AI: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AlphaGo, AlphaZero , Atari y videojuegos,  automatización y robótica , drones autónomos </a:t>
            </a:r>
            <a:br/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otros.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Algunos de los laboratorios y empresas líderes en AI le están apostando fuertemente: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Google Brain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DeepMind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OpenAI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Facebook AI research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Etc…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Gusto e interés personal  y creemos que muchos que no lo conocen, cuando lo conozcan también les va a gustar.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Creemos que se necesita despertar el interés y conocimiento del tema en GT.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Hay muy buenos frameworks y herramientas,por mencionar algunas OpenAI gym, deepmind_lab, unity , que permiten crear proyectos interesantes.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que es científicamente interesante y a la vez muy divertido.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Inteligencia artificial y toma de decisiones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toma de decisiones es parte importante de nuestra inteligencia.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decisiones pueden llevarnos a tomar acciones.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acciones pueden tener resultados y consecuencias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Algunas a largo plazo.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consecuencias pueden llevarnos nuevamente a tomar otra decisión 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ciclo se repite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376000" y="2952000"/>
            <a:ext cx="3815640" cy="187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 es una rama/tipo de machine learning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Framework de propósito general.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Puede ser aplicado a muchos tipos de problemas que implican toma de decisiones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Decisiones secuenciales (una tras de otra) en un entorno cambiante.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3024000" y="2952000"/>
            <a:ext cx="3047400" cy="149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 agente(físico o simulado) interactuando con el mundo o su entorno(físico o simulado)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Durante su interacción debe tomar decisiones y realizar acciones.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acciones pueden alterar o cambiar su entorno.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lo tanto sus acciones pueden influenciar su futuro.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 tomar las acciones óptimas, su éxito se mide a través de recompensas.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Objetivo: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maximizar recompensas futuras (a largo plazo)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6048000" y="1512000"/>
            <a:ext cx="2950920" cy="33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448920" y="433800"/>
            <a:ext cx="8238600" cy="60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s-GT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RL+DL = AI ?</a:t>
            </a:r>
            <a:endParaRPr b="0" lang="es-GT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04000" y="1102320"/>
            <a:ext cx="8238600" cy="40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r>
              <a:rPr b="1" lang="es-GT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Reinforcement Learning(RESUMIDO)</a:t>
            </a:r>
            <a:endParaRPr b="0" lang="es-GT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04000" y="1512000"/>
            <a:ext cx="82386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</a:pPr>
            <a:endParaRPr b="0" lang="es-GT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Un agente que debe </a:t>
            </a:r>
            <a:r>
              <a:rPr b="1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PERCIBIR </a:t>
            </a: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 entorno y tomar las decisiones óptimas</a:t>
            </a:r>
            <a:br/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midiendo su éxito como recompensas futuras. 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Aplicable a todo tipo de problemas de manera general.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cada problema solo es necesario modelar: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Observaciones (estado del mundo o entorno)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Acciones (que decisiones puede tomar el agente)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48200" indent="-2844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Recompensa (cantidad que se desea optimizar, maximizar)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Las recompensas son la forma de decirle al agente QUE queremos lograr  y no COMO lo</a:t>
            </a:r>
            <a:br/>
            <a:r>
              <a:rPr b="0" lang="es-GT" sz="10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queremos lograr.</a:t>
            </a: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GT" sz="105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6048000" y="1512000"/>
            <a:ext cx="2950920" cy="338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3097</TotalTime>
  <Application>LibreOffice/5.2.7.2$Linux_X86_64 LibreOffice_project/20m0$Build-2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es-GT</dc:language>
  <cp:lastModifiedBy/>
  <cp:lastPrinted>2019-09-05T00:59:33Z</cp:lastPrinted>
  <dcterms:modified xsi:type="dcterms:W3CDTF">2020-02-20T00:56:58Z</dcterms:modified>
  <cp:revision>113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63</vt:i4>
  </property>
</Properties>
</file>